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3"/>
  </p:notesMasterIdLst>
  <p:sldIdLst>
    <p:sldId id="256" r:id="rId2"/>
  </p:sldIdLst>
  <p:sldSz cx="25201563" cy="35999738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1pPr>
    <a:lvl2pPr marL="457129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2pPr>
    <a:lvl3pPr marL="914259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3pPr>
    <a:lvl4pPr marL="1371388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4pPr>
    <a:lvl5pPr marL="1828517" algn="ctr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5pPr>
    <a:lvl6pPr marL="2285646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6pPr>
    <a:lvl7pPr marL="2742775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7pPr>
    <a:lvl8pPr marL="3199905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8pPr>
    <a:lvl9pPr marL="3657034" algn="l" defTabSz="914259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9">
          <p15:clr>
            <a:srgbClr val="A4A3A4"/>
          </p15:clr>
        </p15:guide>
        <p15:guide id="2" orient="horz" pos="22086">
          <p15:clr>
            <a:srgbClr val="A4A3A4"/>
          </p15:clr>
        </p15:guide>
        <p15:guide id="3" orient="horz" pos="1556">
          <p15:clr>
            <a:srgbClr val="A4A3A4"/>
          </p15:clr>
        </p15:guide>
        <p15:guide id="4" pos="154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2164"/>
    <a:srgbClr val="FFFFFF"/>
    <a:srgbClr val="A7C4FF"/>
    <a:srgbClr val="0046D2"/>
    <a:srgbClr val="C0C0C0"/>
    <a:srgbClr val="FF0000"/>
    <a:srgbClr val="698ED9"/>
    <a:srgbClr val="00306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80" autoAdjust="0"/>
    <p:restoredTop sz="95932" autoAdjust="0"/>
  </p:normalViewPr>
  <p:slideViewPr>
    <p:cSldViewPr snapToGrid="0">
      <p:cViewPr>
        <p:scale>
          <a:sx n="40" d="100"/>
          <a:sy n="40" d="100"/>
        </p:scale>
        <p:origin x="564" y="198"/>
      </p:cViewPr>
      <p:guideLst>
        <p:guide orient="horz" pos="5289"/>
        <p:guide orient="horz" pos="22086"/>
        <p:guide orient="horz" pos="1556"/>
        <p:guide pos="154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692150"/>
            <a:ext cx="24241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7EDDF8-D6D9-463B-9936-2A07CC8CE54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01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2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2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3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51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646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75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05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34" algn="l" defTabSz="9142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32624E-CB7C-4D3E-9A9F-1A6CE9425EAE}" type="slidenum">
              <a:rPr lang="ar-SA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6300" y="692150"/>
            <a:ext cx="2424113" cy="346551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5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470091" y="7199948"/>
            <a:ext cx="21639742" cy="9599930"/>
          </a:xfrm>
          <a:ln>
            <a:noFill/>
          </a:ln>
        </p:spPr>
        <p:txBody>
          <a:bodyPr vert="horz" tIns="0" rIns="6994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14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470092" y="16947572"/>
            <a:ext cx="21648143" cy="9199933"/>
          </a:xfrm>
        </p:spPr>
        <p:txBody>
          <a:bodyPr lIns="0" rIns="69941"/>
          <a:lstStyle>
            <a:lvl1pPr marL="0" marR="174853" indent="0" algn="r">
              <a:buNone/>
              <a:defRPr>
                <a:solidFill>
                  <a:schemeClr val="tx1"/>
                </a:solidFill>
              </a:defRPr>
            </a:lvl1pPr>
            <a:lvl2pPr marL="1748533" indent="0" algn="ctr">
              <a:buNone/>
            </a:lvl2pPr>
            <a:lvl3pPr marL="3497066" indent="0" algn="ctr">
              <a:buNone/>
            </a:lvl3pPr>
            <a:lvl4pPr marL="5245598" indent="0" algn="ctr">
              <a:buNone/>
            </a:lvl4pPr>
            <a:lvl5pPr marL="6994131" indent="0" algn="ctr">
              <a:buNone/>
            </a:lvl5pPr>
            <a:lvl6pPr marL="8742664" indent="0" algn="ctr">
              <a:buNone/>
            </a:lvl6pPr>
            <a:lvl7pPr marL="10491197" indent="0" algn="ctr">
              <a:buNone/>
            </a:lvl7pPr>
            <a:lvl8pPr marL="12239730" indent="0" algn="ctr">
              <a:buNone/>
            </a:lvl8pPr>
            <a:lvl9pPr marL="13988263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1133" y="4799973"/>
            <a:ext cx="5670351" cy="273581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079" y="4799973"/>
            <a:ext cx="16591029" cy="273581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691" y="6911950"/>
            <a:ext cx="21421329" cy="715194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14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1691" y="14197608"/>
            <a:ext cx="21421329" cy="7924939"/>
          </a:xfrm>
        </p:spPr>
        <p:txBody>
          <a:bodyPr lIns="174853" rIns="174853" anchor="t"/>
          <a:lstStyle>
            <a:lvl1pPr marL="0" indent="0">
              <a:buNone/>
              <a:defRPr sz="8400">
                <a:solidFill>
                  <a:schemeClr val="tx1"/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077" y="10079113"/>
            <a:ext cx="11130691" cy="23279831"/>
          </a:xfrm>
        </p:spPr>
        <p:txBody>
          <a:bodyPr/>
          <a:lstStyle>
            <a:lvl1pPr>
              <a:defRPr sz="99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10795" y="10079113"/>
            <a:ext cx="11130691" cy="23279831"/>
          </a:xfrm>
        </p:spPr>
        <p:txBody>
          <a:bodyPr/>
          <a:lstStyle>
            <a:lvl1pPr>
              <a:defRPr sz="99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</p:spPr>
        <p:txBody>
          <a:bodyPr tIns="174853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9" y="9738764"/>
            <a:ext cx="11135067" cy="3461140"/>
          </a:xfrm>
        </p:spPr>
        <p:txBody>
          <a:bodyPr lIns="174853" tIns="0" rIns="174853" bIns="0" anchor="ctr">
            <a:noAutofit/>
          </a:bodyPr>
          <a:lstStyle>
            <a:lvl1pPr marL="0" indent="0">
              <a:buNone/>
              <a:defRPr sz="9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2802046" y="9762435"/>
            <a:ext cx="11139442" cy="3437472"/>
          </a:xfrm>
        </p:spPr>
        <p:txBody>
          <a:bodyPr lIns="174853" tIns="0" rIns="174853" bIns="0" anchor="ctr"/>
          <a:lstStyle>
            <a:lvl1pPr marL="0" indent="0">
              <a:buNone/>
              <a:defRPr sz="9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77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260079" y="13199904"/>
            <a:ext cx="11135067" cy="20187360"/>
          </a:xfrm>
        </p:spPr>
        <p:txBody>
          <a:bodyPr tIns="0"/>
          <a:lstStyle>
            <a:lvl1pPr>
              <a:defRPr sz="84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046" y="13199904"/>
            <a:ext cx="11139442" cy="20187360"/>
          </a:xfrm>
        </p:spPr>
        <p:txBody>
          <a:bodyPr tIns="0"/>
          <a:lstStyle>
            <a:lvl1pPr>
              <a:defRPr sz="84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7" y="3695974"/>
            <a:ext cx="22891420" cy="5999956"/>
          </a:xfrm>
        </p:spPr>
        <p:txBody>
          <a:bodyPr vert="horz" tIns="17485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9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118" y="2699990"/>
            <a:ext cx="7560469" cy="6099956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9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890118" y="8799936"/>
            <a:ext cx="7560469" cy="23999825"/>
          </a:xfrm>
        </p:spPr>
        <p:txBody>
          <a:bodyPr lIns="69941" rIns="69941"/>
          <a:lstStyle>
            <a:lvl1pPr marL="0" indent="0" algn="l">
              <a:buNone/>
              <a:defRPr sz="5400"/>
            </a:lvl1pPr>
            <a:lvl2pPr indent="0" algn="l">
              <a:buNone/>
              <a:defRPr sz="4600"/>
            </a:lvl2pPr>
            <a:lvl3pPr indent="0" algn="l">
              <a:buNone/>
              <a:defRPr sz="3800"/>
            </a:lvl3pPr>
            <a:lvl4pPr indent="0" algn="l">
              <a:buNone/>
              <a:defRPr sz="3400"/>
            </a:lvl4pPr>
            <a:lvl5pPr indent="0" algn="l">
              <a:buNone/>
              <a:defRPr sz="34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853112" y="8799936"/>
            <a:ext cx="14088374" cy="23999825"/>
          </a:xfrm>
        </p:spPr>
        <p:txBody>
          <a:bodyPr tIns="0"/>
          <a:lstStyle>
            <a:lvl1pPr>
              <a:defRPr sz="10700"/>
            </a:lvl1pPr>
            <a:lvl2pPr>
              <a:defRPr sz="9900"/>
            </a:lvl2pPr>
            <a:lvl3pPr>
              <a:defRPr sz="9200"/>
            </a:lvl3pPr>
            <a:lvl4pPr>
              <a:defRPr sz="7700"/>
            </a:lvl4pPr>
            <a:lvl5pPr>
              <a:defRPr sz="6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8725057" y="5816634"/>
            <a:ext cx="14490899" cy="21599843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07" tIns="174853" rIns="349707" bIns="17485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22060006" y="28135066"/>
            <a:ext cx="428426" cy="81599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07" tIns="174853" rIns="349707" bIns="17485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105" y="6178414"/>
            <a:ext cx="6098779" cy="8307661"/>
          </a:xfrm>
        </p:spPr>
        <p:txBody>
          <a:bodyPr vert="horz" lIns="174853" tIns="174853" rIns="174853" bIns="174853" anchor="b"/>
          <a:lstStyle>
            <a:lvl1pPr algn="l">
              <a:buNone/>
              <a:defRPr sz="77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0104" y="14849157"/>
            <a:ext cx="6090378" cy="11439917"/>
          </a:xfrm>
        </p:spPr>
        <p:txBody>
          <a:bodyPr lIns="244794" rIns="174853" bIns="174853" anchor="t"/>
          <a:lstStyle>
            <a:lvl1pPr marL="0" indent="0" algn="l">
              <a:spcBef>
                <a:spcPts val="956"/>
              </a:spcBef>
              <a:buFontTx/>
              <a:buNone/>
              <a:defRPr sz="50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261381" y="33366427"/>
            <a:ext cx="1680104" cy="1916653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9607112" y="6296631"/>
            <a:ext cx="12726789" cy="2063985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23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26252" y="30533111"/>
            <a:ext cx="25254067" cy="5466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2075749" y="32649765"/>
            <a:ext cx="13125814" cy="33499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26252" y="-37501"/>
            <a:ext cx="25254067" cy="5466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2075749" y="-37498"/>
            <a:ext cx="13125814" cy="33499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07" tIns="174853" rIns="349707" bIns="17485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260079" y="3695974"/>
            <a:ext cx="22681407" cy="5999956"/>
          </a:xfrm>
          <a:prstGeom prst="rect">
            <a:avLst/>
          </a:prstGeom>
        </p:spPr>
        <p:txBody>
          <a:bodyPr vert="horz" lIns="0" tIns="174853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260079" y="10159926"/>
            <a:ext cx="22681407" cy="23039832"/>
          </a:xfrm>
          <a:prstGeom prst="rect">
            <a:avLst/>
          </a:prstGeom>
        </p:spPr>
        <p:txBody>
          <a:bodyPr vert="horz" lIns="349707" tIns="174853" rIns="349707" bIns="174853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260079" y="33366427"/>
            <a:ext cx="5880365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12/5/2023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7350456" y="33366427"/>
            <a:ext cx="9240573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21841355" y="33366427"/>
            <a:ext cx="2100131" cy="191665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4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52413" y="1062503"/>
            <a:ext cx="25302292" cy="340797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19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049120" indent="-10491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47946" indent="-944207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92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066" indent="-944207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4546185" indent="-8043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5595305" indent="-8043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6644425" indent="-8043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7343838" indent="-69941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6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8392958" indent="-699413" algn="l" rtl="0" eaLnBrk="1" latinLnBrk="0" hangingPunct="1">
        <a:spcBef>
          <a:spcPct val="20000"/>
        </a:spcBef>
        <a:buClr>
          <a:schemeClr val="tx2"/>
        </a:buClr>
        <a:buChar char="•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9442077" indent="-69941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5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5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0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55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4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26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1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397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882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06"/>
          <p:cNvSpPr>
            <a:spLocks noChangeArrowheads="1"/>
          </p:cNvSpPr>
          <p:nvPr/>
        </p:nvSpPr>
        <p:spPr bwMode="auto">
          <a:xfrm>
            <a:off x="12503736" y="9305422"/>
            <a:ext cx="11341100" cy="5181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44390" tIns="244390" rIns="244390" bIns="244390"/>
          <a:lstStyle>
            <a:lvl1pPr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fa-IR" sz="2800" b="1">
                <a:solidFill>
                  <a:schemeClr val="bg1"/>
                </a:solidFill>
                <a:latin typeface="Arial" panose="020B0604020202020204" pitchFamily="34" charset="0"/>
                <a:cs typeface="B Lotus" panose="00000400000000000000" pitchFamily="2" charset="-78"/>
              </a:rPr>
              <a:t>چکیده</a:t>
            </a:r>
          </a:p>
          <a:p>
            <a:pPr algn="r" rtl="1">
              <a:spcBef>
                <a:spcPct val="50000"/>
              </a:spcBef>
            </a:pPr>
            <a:r>
              <a:rPr lang="fa-IR" sz="2800" b="1">
                <a:solidFill>
                  <a:schemeClr val="bg1"/>
                </a:solidFill>
                <a:cs typeface="B Nazanin" panose="00000400000000000000" pitchFamily="2" charset="-78"/>
              </a:rPr>
              <a:t>چكيده مقاله در اين قسمت نوشته شود (سایز 24 فونت </a:t>
            </a:r>
            <a:r>
              <a:rPr lang="en-US" sz="2800" b="1">
                <a:solidFill>
                  <a:schemeClr val="bg1"/>
                </a:solidFill>
                <a:cs typeface="B Nazanin" panose="00000400000000000000" pitchFamily="2" charset="-78"/>
              </a:rPr>
              <a:t>B Nazanin Bold</a:t>
            </a:r>
            <a:r>
              <a:rPr lang="fa-IR" sz="2800" b="1">
                <a:solidFill>
                  <a:schemeClr val="bg1"/>
                </a:solidFill>
                <a:cs typeface="B Nazanin" panose="00000400000000000000" pitchFamily="2" charset="-78"/>
              </a:rPr>
              <a:t>)</a:t>
            </a:r>
          </a:p>
          <a:p>
            <a:pPr algn="r" rtl="1">
              <a:spcBef>
                <a:spcPct val="50000"/>
              </a:spcBef>
            </a:pPr>
            <a:endParaRPr lang="fa-IR" sz="2800" b="1">
              <a:solidFill>
                <a:schemeClr val="bg1"/>
              </a:solidFill>
              <a:latin typeface="Arial" panose="020B0604020202020204" pitchFamily="34" charset="0"/>
              <a:cs typeface="B Lotus" panose="00000400000000000000" pitchFamily="2" charset="-78"/>
            </a:endParaRPr>
          </a:p>
        </p:txBody>
      </p:sp>
      <p:sp>
        <p:nvSpPr>
          <p:cNvPr id="30" name="Rectangle 107"/>
          <p:cNvSpPr>
            <a:spLocks noChangeArrowheads="1"/>
          </p:cNvSpPr>
          <p:nvPr/>
        </p:nvSpPr>
        <p:spPr bwMode="auto">
          <a:xfrm>
            <a:off x="1130886" y="18716122"/>
            <a:ext cx="10583863" cy="83597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44390" tIns="244390" rIns="244390" bIns="244390"/>
          <a:lstStyle>
            <a:lvl1pPr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fa-IR" sz="2800" b="1">
                <a:solidFill>
                  <a:schemeClr val="bg1"/>
                </a:solidFill>
                <a:latin typeface="Arial" panose="020B0604020202020204" pitchFamily="34" charset="0"/>
                <a:cs typeface="B Lotus" panose="00000400000000000000" pitchFamily="2" charset="-78"/>
              </a:rPr>
              <a:t>نتیجه گیری</a:t>
            </a:r>
          </a:p>
          <a:p>
            <a:pPr algn="r" rtl="1">
              <a:spcBef>
                <a:spcPct val="50000"/>
              </a:spcBef>
            </a:pPr>
            <a:r>
              <a:rPr lang="fa-IR" sz="2800" b="1">
                <a:solidFill>
                  <a:schemeClr val="bg1"/>
                </a:solidFill>
                <a:cs typeface="B Nazanin" panose="00000400000000000000" pitchFamily="2" charset="-78"/>
              </a:rPr>
              <a:t>بخش بعدی مقاله در اين قسمت نوشته شود (سایز 24 فونت </a:t>
            </a:r>
            <a:r>
              <a:rPr lang="en-US" sz="2800" b="1">
                <a:solidFill>
                  <a:schemeClr val="bg1"/>
                </a:solidFill>
                <a:cs typeface="B Nazanin" panose="00000400000000000000" pitchFamily="2" charset="-78"/>
              </a:rPr>
              <a:t>B Nazanin Bold</a:t>
            </a:r>
            <a:r>
              <a:rPr lang="fa-IR" sz="2800" b="1">
                <a:solidFill>
                  <a:schemeClr val="bg1"/>
                </a:solidFill>
                <a:cs typeface="B Nazanin" panose="00000400000000000000" pitchFamily="2" charset="-78"/>
              </a:rPr>
              <a:t>)</a:t>
            </a:r>
          </a:p>
          <a:p>
            <a:pPr algn="r" rtl="1">
              <a:spcBef>
                <a:spcPct val="50000"/>
              </a:spcBef>
            </a:pPr>
            <a:endParaRPr lang="en-US" sz="2800" b="1">
              <a:solidFill>
                <a:schemeClr val="bg1"/>
              </a:solidFill>
              <a:latin typeface="Arial" panose="020B0604020202020204" pitchFamily="34" charset="0"/>
              <a:cs typeface="B Lotus" panose="00000400000000000000" pitchFamily="2" charset="-78"/>
            </a:endParaRPr>
          </a:p>
        </p:txBody>
      </p:sp>
      <p:sp>
        <p:nvSpPr>
          <p:cNvPr id="39" name="Rectangle 108"/>
          <p:cNvSpPr>
            <a:spLocks noChangeArrowheads="1"/>
          </p:cNvSpPr>
          <p:nvPr/>
        </p:nvSpPr>
        <p:spPr bwMode="auto">
          <a:xfrm>
            <a:off x="1183274" y="12558210"/>
            <a:ext cx="10560050" cy="59467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44390" tIns="244390" rIns="244390" bIns="244390"/>
          <a:lstStyle>
            <a:lvl1pPr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fa-IR" sz="3200" b="1">
                <a:solidFill>
                  <a:schemeClr val="bg1"/>
                </a:solidFill>
                <a:latin typeface="Arial" panose="020B0604020202020204" pitchFamily="34" charset="0"/>
                <a:cs typeface="B Lotus" panose="00000400000000000000" pitchFamily="2" charset="-78"/>
              </a:rPr>
              <a:t>نتایج  </a:t>
            </a:r>
          </a:p>
          <a:p>
            <a:pPr algn="r" rtl="1">
              <a:spcBef>
                <a:spcPct val="50000"/>
              </a:spcBef>
            </a:pPr>
            <a:r>
              <a:rPr lang="fa-IR" sz="3200" b="1">
                <a:solidFill>
                  <a:schemeClr val="bg1"/>
                </a:solidFill>
                <a:cs typeface="B Nazanin" panose="00000400000000000000" pitchFamily="2" charset="-78"/>
              </a:rPr>
              <a:t>بخش بعدی مقاله در اين قسمت نوشته شود (سایز 24 فونت </a:t>
            </a:r>
            <a:r>
              <a:rPr lang="en-US" sz="3200" b="1">
                <a:solidFill>
                  <a:schemeClr val="bg1"/>
                </a:solidFill>
                <a:cs typeface="B Nazanin" panose="00000400000000000000" pitchFamily="2" charset="-78"/>
              </a:rPr>
              <a:t>B Nazanin Bold</a:t>
            </a:r>
            <a:r>
              <a:rPr lang="fa-IR" sz="3200" b="1">
                <a:solidFill>
                  <a:schemeClr val="bg1"/>
                </a:solidFill>
                <a:cs typeface="B Nazanin" panose="00000400000000000000" pitchFamily="2" charset="-78"/>
              </a:rPr>
              <a:t>)</a:t>
            </a:r>
          </a:p>
          <a:p>
            <a:pPr algn="r" rtl="1">
              <a:spcBef>
                <a:spcPct val="50000"/>
              </a:spcBef>
            </a:pP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B Lotus" panose="00000400000000000000" pitchFamily="2" charset="-78"/>
            </a:endParaRPr>
          </a:p>
          <a:p>
            <a:pPr>
              <a:spcBef>
                <a:spcPct val="50000"/>
              </a:spcBef>
            </a:pPr>
            <a:endParaRPr lang="fa-IR" sz="19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0" name="Rectangle 109"/>
          <p:cNvSpPr>
            <a:spLocks noChangeArrowheads="1"/>
          </p:cNvSpPr>
          <p:nvPr/>
        </p:nvSpPr>
        <p:spPr bwMode="auto">
          <a:xfrm>
            <a:off x="12519611" y="23481796"/>
            <a:ext cx="11325225" cy="1020921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44390" tIns="244390" rIns="244390" bIns="244390"/>
          <a:lstStyle>
            <a:lvl1pPr marL="258763" indent="-258763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fa-IR" sz="2700">
                <a:solidFill>
                  <a:schemeClr val="bg1"/>
                </a:solidFill>
                <a:latin typeface="Arial" panose="020B0604020202020204" pitchFamily="34" charset="0"/>
                <a:cs typeface="B Lotus" panose="00000400000000000000" pitchFamily="2" charset="-78"/>
              </a:rPr>
              <a:t>روش شناسی</a:t>
            </a:r>
            <a:endParaRPr lang="en-US" sz="2700">
              <a:solidFill>
                <a:schemeClr val="bg1"/>
              </a:solidFill>
              <a:latin typeface="Arial" panose="020B0604020202020204" pitchFamily="34" charset="0"/>
              <a:cs typeface="B Lotus" panose="00000400000000000000" pitchFamily="2" charset="-78"/>
            </a:endParaRPr>
          </a:p>
        </p:txBody>
      </p:sp>
      <p:sp>
        <p:nvSpPr>
          <p:cNvPr id="41" name="Rectangle 111"/>
          <p:cNvSpPr>
            <a:spLocks noChangeArrowheads="1"/>
          </p:cNvSpPr>
          <p:nvPr/>
        </p:nvSpPr>
        <p:spPr bwMode="auto">
          <a:xfrm>
            <a:off x="1121361" y="27315610"/>
            <a:ext cx="10621963" cy="63754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44390" tIns="244390" rIns="244390" bIns="244390"/>
          <a:lstStyle>
            <a:lvl1pPr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620713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6207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fa-IR" sz="3200" b="1" dirty="0">
                <a:solidFill>
                  <a:schemeClr val="bg1"/>
                </a:solidFill>
                <a:latin typeface="Arial" panose="020B0604020202020204" pitchFamily="34" charset="0"/>
                <a:cs typeface="B Lotus" panose="00000400000000000000" pitchFamily="2" charset="-78"/>
              </a:rPr>
              <a:t>منابع</a:t>
            </a:r>
          </a:p>
          <a:p>
            <a:pPr algn="r" rtl="1">
              <a:spcBef>
                <a:spcPct val="50000"/>
              </a:spcBef>
            </a:pPr>
            <a:r>
              <a:rPr lang="fa-IR" sz="3600" b="1" dirty="0">
                <a:solidFill>
                  <a:schemeClr val="bg1"/>
                </a:solidFill>
                <a:cs typeface="B Nazanin" panose="00000400000000000000" pitchFamily="2" charset="-78"/>
              </a:rPr>
              <a:t>مراجع در اين قسمت نوشته </a:t>
            </a:r>
            <a:r>
              <a:rPr lang="fa-IR" sz="36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شود با فرمت </a:t>
            </a:r>
            <a:r>
              <a:rPr lang="en-US" sz="36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APA</a:t>
            </a:r>
            <a:r>
              <a:rPr lang="fa-IR" sz="36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r>
              <a:rPr lang="fa-IR" sz="3600" b="1" dirty="0">
                <a:solidFill>
                  <a:schemeClr val="bg1"/>
                </a:solidFill>
                <a:cs typeface="B Nazanin" panose="00000400000000000000" pitchFamily="2" charset="-78"/>
              </a:rPr>
              <a:t>(فونت فارسی، سایز 24 فونت </a:t>
            </a:r>
            <a:r>
              <a:rPr lang="en-US" sz="3600" b="1" dirty="0">
                <a:solidFill>
                  <a:schemeClr val="bg1"/>
                </a:solidFill>
                <a:cs typeface="B Nazanin" panose="00000400000000000000" pitchFamily="2" charset="-78"/>
              </a:rPr>
              <a:t>B </a:t>
            </a:r>
            <a:r>
              <a:rPr lang="en-US" sz="3600" b="1" dirty="0" err="1">
                <a:solidFill>
                  <a:schemeClr val="bg1"/>
                </a:solidFill>
                <a:cs typeface="B Nazanin" panose="00000400000000000000" pitchFamily="2" charset="-78"/>
              </a:rPr>
              <a:t>Nazanin</a:t>
            </a:r>
            <a:r>
              <a:rPr lang="en-US" sz="3600" b="1" dirty="0">
                <a:solidFill>
                  <a:schemeClr val="bg1"/>
                </a:solidFill>
                <a:cs typeface="B Nazanin" panose="00000400000000000000" pitchFamily="2" charset="-78"/>
              </a:rPr>
              <a:t> Bold</a:t>
            </a:r>
            <a:r>
              <a:rPr lang="fa-IR" sz="3600" b="1" dirty="0">
                <a:solidFill>
                  <a:schemeClr val="bg1"/>
                </a:solidFill>
                <a:cs typeface="B Nazanin" panose="00000400000000000000" pitchFamily="2" charset="-78"/>
              </a:rPr>
              <a:t> و فونت انگلیسی </a:t>
            </a:r>
            <a:r>
              <a:rPr lang="en-US" sz="3600" b="1" dirty="0">
                <a:solidFill>
                  <a:schemeClr val="bg1"/>
                </a:solidFill>
                <a:cs typeface="B Nazanin" panose="00000400000000000000" pitchFamily="2" charset="-78"/>
              </a:rPr>
              <a:t>Time new roman</a:t>
            </a:r>
            <a:r>
              <a:rPr lang="fa-IR" sz="3600" b="1" dirty="0">
                <a:solidFill>
                  <a:schemeClr val="bg1"/>
                </a:solidFill>
                <a:cs typeface="B Nazanin" panose="00000400000000000000" pitchFamily="2" charset="-78"/>
              </a:rPr>
              <a:t> سایز </a:t>
            </a:r>
            <a:r>
              <a:rPr lang="fa-IR" sz="36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20) </a:t>
            </a:r>
            <a:r>
              <a:rPr lang="fa-IR" sz="36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نهایت 5 منبع ذکر گردد.</a:t>
            </a:r>
            <a:endParaRPr lang="fa-IR" sz="36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just"/>
            <a:endParaRPr lang="fa-IR" sz="3600" b="1" dirty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r">
              <a:spcBef>
                <a:spcPct val="50000"/>
              </a:spcBef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B Lotus" panose="00000400000000000000" pitchFamily="2" charset="-78"/>
            </a:endParaRPr>
          </a:p>
        </p:txBody>
      </p:sp>
      <p:sp>
        <p:nvSpPr>
          <p:cNvPr id="42" name="Text Box 112"/>
          <p:cNvSpPr txBox="1">
            <a:spLocks noChangeArrowheads="1"/>
          </p:cNvSpPr>
          <p:nvPr/>
        </p:nvSpPr>
        <p:spPr bwMode="auto">
          <a:xfrm>
            <a:off x="12519611" y="14869610"/>
            <a:ext cx="11341100" cy="8229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44390" tIns="244390" rIns="244390" bIns="244390"/>
          <a:lstStyle>
            <a:lvl1pPr defTabSz="7112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7112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7112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7112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7112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7112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7112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7112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7112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fa-IR" sz="2800" b="1" dirty="0">
                <a:solidFill>
                  <a:schemeClr val="bg1"/>
                </a:solidFill>
                <a:latin typeface="Arial" panose="020B0604020202020204" pitchFamily="34" charset="0"/>
                <a:cs typeface="B Lotus" panose="00000400000000000000" pitchFamily="2" charset="-78"/>
              </a:rPr>
              <a:t>مقدمه</a:t>
            </a:r>
          </a:p>
          <a:p>
            <a:pPr algn="r" rtl="1">
              <a:spcBef>
                <a:spcPct val="50000"/>
              </a:spcBef>
            </a:pPr>
            <a:r>
              <a:rPr lang="fa-IR" sz="2800" b="1" dirty="0">
                <a:solidFill>
                  <a:schemeClr val="bg1"/>
                </a:solidFill>
                <a:cs typeface="B Nazanin" panose="00000400000000000000" pitchFamily="2" charset="-78"/>
              </a:rPr>
              <a:t>مقدمه مقاله در اين قسمت نوشته شود (سایز 24 فونت </a:t>
            </a:r>
            <a:r>
              <a:rPr lang="en-US" sz="2800" b="1" dirty="0">
                <a:solidFill>
                  <a:schemeClr val="bg1"/>
                </a:solidFill>
                <a:cs typeface="B Nazanin" panose="00000400000000000000" pitchFamily="2" charset="-78"/>
              </a:rPr>
              <a:t>B </a:t>
            </a:r>
            <a:r>
              <a:rPr lang="en-US" sz="2800" b="1" dirty="0" err="1">
                <a:solidFill>
                  <a:schemeClr val="bg1"/>
                </a:solidFill>
                <a:cs typeface="B Nazanin" panose="00000400000000000000" pitchFamily="2" charset="-78"/>
              </a:rPr>
              <a:t>Nazanin</a:t>
            </a:r>
            <a:r>
              <a:rPr lang="en-US" sz="2800" b="1" dirty="0">
                <a:solidFill>
                  <a:schemeClr val="bg1"/>
                </a:solidFill>
                <a:cs typeface="B Nazanin" panose="00000400000000000000" pitchFamily="2" charset="-78"/>
              </a:rPr>
              <a:t> Bold</a:t>
            </a:r>
            <a:r>
              <a:rPr lang="fa-IR" sz="2800" b="1" dirty="0">
                <a:solidFill>
                  <a:schemeClr val="bg1"/>
                </a:solidFill>
                <a:cs typeface="B Nazanin" panose="00000400000000000000" pitchFamily="2" charset="-78"/>
              </a:rPr>
              <a:t>)</a:t>
            </a:r>
          </a:p>
          <a:p>
            <a:pPr algn="r" rtl="1">
              <a:spcBef>
                <a:spcPct val="50000"/>
              </a:spcBef>
            </a:pPr>
            <a:endParaRPr lang="en-GB" sz="2800" b="1" dirty="0">
              <a:solidFill>
                <a:schemeClr val="bg1"/>
              </a:solidFill>
              <a:latin typeface="Arial" panose="020B0604020202020204" pitchFamily="34" charset="0"/>
              <a:cs typeface="B Lotus" panose="00000400000000000000" pitchFamily="2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1121361" y="9240335"/>
            <a:ext cx="10747375" cy="31067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defRPr/>
            </a:pPr>
            <a:r>
              <a:rPr lang="fa-IR" sz="2800" dirty="0">
                <a:solidFill>
                  <a:schemeClr val="bg1"/>
                </a:solidFill>
                <a:cs typeface="B Titr" pitchFamily="2" charset="-78"/>
              </a:rPr>
              <a:t>نويسند اول، نويسنده دوم، نويسنده سوم ( فونت </a:t>
            </a:r>
            <a:r>
              <a:rPr lang="en-US" sz="2800" dirty="0" err="1">
                <a:solidFill>
                  <a:schemeClr val="bg1"/>
                </a:solidFill>
                <a:cs typeface="B Titr" pitchFamily="2" charset="-78"/>
              </a:rPr>
              <a:t>BTitr</a:t>
            </a:r>
            <a:r>
              <a:rPr lang="fa-IR" sz="2800" dirty="0">
                <a:solidFill>
                  <a:schemeClr val="bg1"/>
                </a:solidFill>
                <a:cs typeface="B Titr" pitchFamily="2" charset="-78"/>
              </a:rPr>
              <a:t> سايز 40)</a:t>
            </a:r>
          </a:p>
          <a:p>
            <a:pPr algn="ctr">
              <a:defRPr/>
            </a:pPr>
            <a:endParaRPr lang="fa-IR" sz="2800" dirty="0">
              <a:solidFill>
                <a:schemeClr val="bg1"/>
              </a:solidFill>
              <a:cs typeface="B Titr" pitchFamily="2" charset="-78"/>
            </a:endParaRPr>
          </a:p>
          <a:p>
            <a:pPr algn="ctr" rtl="1">
              <a:defRPr/>
            </a:pPr>
            <a:r>
              <a:rPr lang="fa-IR" sz="2800" b="1" dirty="0">
                <a:solidFill>
                  <a:schemeClr val="bg1"/>
                </a:solidFill>
                <a:cs typeface="B Nazanin" pitchFamily="2" charset="-78"/>
              </a:rPr>
              <a:t>مشخصات نويسند اول و ايميل( فونت </a:t>
            </a:r>
            <a:r>
              <a:rPr lang="en-US" sz="2800" b="1" dirty="0">
                <a:solidFill>
                  <a:schemeClr val="bg1"/>
                </a:solidFill>
                <a:cs typeface="B Nazanin" pitchFamily="2" charset="-78"/>
              </a:rPr>
              <a:t>B </a:t>
            </a:r>
            <a:r>
              <a:rPr lang="en-US" sz="2800" b="1" dirty="0" err="1">
                <a:solidFill>
                  <a:schemeClr val="bg1"/>
                </a:solidFill>
                <a:cs typeface="B Nazanin" pitchFamily="2" charset="-78"/>
              </a:rPr>
              <a:t>Nazanin</a:t>
            </a:r>
            <a:r>
              <a:rPr lang="fa-IR" sz="2800" b="1" dirty="0">
                <a:solidFill>
                  <a:schemeClr val="bg1"/>
                </a:solidFill>
                <a:cs typeface="B Nazanin" pitchFamily="2" charset="-78"/>
              </a:rPr>
              <a:t> سايز 36)</a:t>
            </a:r>
          </a:p>
          <a:p>
            <a:pPr algn="ctr" rtl="1">
              <a:defRPr/>
            </a:pPr>
            <a:r>
              <a:rPr lang="fa-IR" sz="2800" b="1" dirty="0">
                <a:solidFill>
                  <a:schemeClr val="bg1"/>
                </a:solidFill>
                <a:cs typeface="B Nazanin" pitchFamily="2" charset="-78"/>
              </a:rPr>
              <a:t>مشخصات نويسند دوم و ايميل( فونت </a:t>
            </a:r>
            <a:r>
              <a:rPr lang="en-US" sz="2800" b="1" dirty="0">
                <a:solidFill>
                  <a:schemeClr val="bg1"/>
                </a:solidFill>
                <a:cs typeface="B Nazanin" pitchFamily="2" charset="-78"/>
              </a:rPr>
              <a:t>B </a:t>
            </a:r>
            <a:r>
              <a:rPr lang="en-US" sz="2800" b="1" dirty="0" err="1">
                <a:solidFill>
                  <a:schemeClr val="bg1"/>
                </a:solidFill>
                <a:cs typeface="B Nazanin" pitchFamily="2" charset="-78"/>
              </a:rPr>
              <a:t>Nazanin</a:t>
            </a:r>
            <a:r>
              <a:rPr lang="en-US" sz="2800" b="1" dirty="0">
                <a:solidFill>
                  <a:schemeClr val="bg1"/>
                </a:solidFill>
                <a:cs typeface="B Nazanin" pitchFamily="2" charset="-78"/>
              </a:rPr>
              <a:t> </a:t>
            </a:r>
            <a:r>
              <a:rPr lang="fa-IR" sz="2800" b="1" dirty="0">
                <a:solidFill>
                  <a:schemeClr val="bg1"/>
                </a:solidFill>
                <a:cs typeface="B Nazanin" pitchFamily="2" charset="-78"/>
              </a:rPr>
              <a:t> سايز 36)</a:t>
            </a:r>
          </a:p>
          <a:p>
            <a:pPr algn="ctr" rtl="1">
              <a:defRPr/>
            </a:pPr>
            <a:r>
              <a:rPr lang="fa-IR" sz="2800" b="1" dirty="0">
                <a:solidFill>
                  <a:schemeClr val="bg1"/>
                </a:solidFill>
                <a:cs typeface="B Nazanin" pitchFamily="2" charset="-78"/>
              </a:rPr>
              <a:t>مشخصات نويسند سوم و ايميل( فونت </a:t>
            </a:r>
            <a:r>
              <a:rPr lang="en-US" sz="2800" b="1" dirty="0">
                <a:solidFill>
                  <a:schemeClr val="bg1"/>
                </a:solidFill>
                <a:cs typeface="B Nazanin" pitchFamily="2" charset="-78"/>
              </a:rPr>
              <a:t>B </a:t>
            </a:r>
            <a:r>
              <a:rPr lang="en-US" sz="2800" b="1" dirty="0" err="1">
                <a:solidFill>
                  <a:schemeClr val="bg1"/>
                </a:solidFill>
                <a:cs typeface="B Nazanin" pitchFamily="2" charset="-78"/>
              </a:rPr>
              <a:t>Nazanin</a:t>
            </a:r>
            <a:r>
              <a:rPr lang="en-US" sz="2800" b="1" dirty="0">
                <a:solidFill>
                  <a:schemeClr val="bg1"/>
                </a:solidFill>
                <a:cs typeface="B Nazanin" pitchFamily="2" charset="-78"/>
              </a:rPr>
              <a:t> </a:t>
            </a:r>
            <a:r>
              <a:rPr lang="fa-IR" sz="2800" b="1" dirty="0">
                <a:solidFill>
                  <a:schemeClr val="bg1"/>
                </a:solidFill>
                <a:cs typeface="B Nazanin" pitchFamily="2" charset="-78"/>
              </a:rPr>
              <a:t> سايز 36)</a:t>
            </a:r>
          </a:p>
        </p:txBody>
      </p:sp>
      <p:sp>
        <p:nvSpPr>
          <p:cNvPr id="44" name="TextBox 1"/>
          <p:cNvSpPr txBox="1">
            <a:spLocks noChangeArrowheads="1"/>
          </p:cNvSpPr>
          <p:nvPr/>
        </p:nvSpPr>
        <p:spPr bwMode="auto">
          <a:xfrm>
            <a:off x="15662193" y="16611098"/>
            <a:ext cx="6115050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 rtl="1"/>
            <a:r>
              <a:rPr lang="fa-IR" sz="3600">
                <a:solidFill>
                  <a:schemeClr val="bg1"/>
                </a:solidFill>
                <a:cs typeface="B Lotus" panose="00000400000000000000" pitchFamily="2" charset="-78"/>
              </a:rPr>
              <a:t>سایز پوستر</a:t>
            </a:r>
            <a:r>
              <a:rPr lang="en-US" sz="3600">
                <a:solidFill>
                  <a:schemeClr val="bg1"/>
                </a:solidFill>
                <a:cs typeface="B Lotus" panose="00000400000000000000" pitchFamily="2" charset="-78"/>
              </a:rPr>
              <a:t>A1</a:t>
            </a:r>
            <a:r>
              <a:rPr lang="fa-IR" sz="3600">
                <a:solidFill>
                  <a:schemeClr val="bg1"/>
                </a:solidFill>
                <a:cs typeface="B Lotus" panose="00000400000000000000" pitchFamily="2" charset="-78"/>
              </a:rPr>
              <a:t> می باشد،</a:t>
            </a:r>
            <a:endParaRPr lang="en-US" sz="3600">
              <a:solidFill>
                <a:schemeClr val="bg1"/>
              </a:solidFill>
              <a:cs typeface="B Lotus" panose="00000400000000000000" pitchFamily="2" charset="-78"/>
            </a:endParaRPr>
          </a:p>
          <a:p>
            <a:pPr algn="r" rtl="1"/>
            <a:r>
              <a:rPr lang="fa-IR" sz="3600">
                <a:solidFill>
                  <a:schemeClr val="bg1"/>
                </a:solidFill>
                <a:cs typeface="B Lotus" panose="00000400000000000000" pitchFamily="2" charset="-78"/>
              </a:rPr>
              <a:t> 85* 95 سانتیمتر</a:t>
            </a:r>
            <a:endParaRPr lang="en-US" sz="3600">
              <a:solidFill>
                <a:schemeClr val="bg1"/>
              </a:solidFill>
              <a:cs typeface="B Lotus" panose="00000400000000000000" pitchFamily="2" charset="-78"/>
            </a:endParaRPr>
          </a:p>
        </p:txBody>
      </p:sp>
      <p:sp>
        <p:nvSpPr>
          <p:cNvPr id="45" name="Text Box 126"/>
          <p:cNvSpPr txBox="1">
            <a:spLocks noChangeArrowheads="1"/>
          </p:cNvSpPr>
          <p:nvPr/>
        </p:nvSpPr>
        <p:spPr bwMode="auto">
          <a:xfrm>
            <a:off x="588169" y="4312444"/>
            <a:ext cx="24023638" cy="108108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4008" tIns="32004" rIns="64008" bIns="32004">
            <a:spAutoFit/>
          </a:bodyPr>
          <a:lstStyle>
            <a:lvl1pPr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rtl="1">
              <a:spcBef>
                <a:spcPct val="50000"/>
              </a:spcBef>
            </a:pPr>
            <a:r>
              <a:rPr lang="fa-IR" sz="6600" b="1">
                <a:solidFill>
                  <a:srgbClr val="0070C0"/>
                </a:solidFill>
                <a:latin typeface="Arial" panose="020B0604020202020204" pitchFamily="34" charset="0"/>
                <a:cs typeface="B Titr" panose="00000700000000000000" pitchFamily="2" charset="-78"/>
              </a:rPr>
              <a:t>عنوان مقاله (</a:t>
            </a:r>
            <a:r>
              <a:rPr lang="fa-IR" sz="6600">
                <a:solidFill>
                  <a:srgbClr val="0070C0"/>
                </a:solidFill>
                <a:cs typeface="B Titr" panose="00000700000000000000" pitchFamily="2" charset="-78"/>
              </a:rPr>
              <a:t>فونت </a:t>
            </a:r>
            <a:r>
              <a:rPr lang="en-US" sz="6600">
                <a:solidFill>
                  <a:srgbClr val="0070C0"/>
                </a:solidFill>
                <a:cs typeface="B Titr" panose="00000700000000000000" pitchFamily="2" charset="-78"/>
              </a:rPr>
              <a:t>BTitr</a:t>
            </a:r>
            <a:r>
              <a:rPr lang="fa-IR" sz="6600">
                <a:solidFill>
                  <a:srgbClr val="0070C0"/>
                </a:solidFill>
                <a:cs typeface="B Titr" panose="00000700000000000000" pitchFamily="2" charset="-78"/>
              </a:rPr>
              <a:t> و سايز 66)</a:t>
            </a:r>
            <a:endParaRPr lang="en-US" sz="6600" b="1">
              <a:solidFill>
                <a:srgbClr val="0070C0"/>
              </a:solidFill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587" y="6426113"/>
            <a:ext cx="25203150" cy="658312"/>
            <a:chOff x="-19050" y="5029701"/>
            <a:chExt cx="25203150" cy="658312"/>
          </a:xfrm>
        </p:grpSpPr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-19050" y="5029701"/>
              <a:ext cx="25203150" cy="31115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lIns="62075" tIns="31037" rIns="62075" bIns="31037" anchor="ctr"/>
            <a:lstStyle>
              <a:lvl1pPr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/>
              <a:endParaRPr lang="en-US" sz="1600">
                <a:solidFill>
                  <a:schemeClr val="hlink"/>
                </a:solidFill>
              </a:endParaRPr>
            </a:p>
          </p:txBody>
        </p:sp>
        <p:sp>
          <p:nvSpPr>
            <p:cNvPr id="48" name="Rectangle 26"/>
            <p:cNvSpPr>
              <a:spLocks noChangeArrowheads="1"/>
            </p:cNvSpPr>
            <p:nvPr/>
          </p:nvSpPr>
          <p:spPr bwMode="auto">
            <a:xfrm>
              <a:off x="-19050" y="5376863"/>
              <a:ext cx="25203150" cy="31115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62075" tIns="31037" rIns="62075" bIns="31037" anchor="ctr"/>
            <a:lstStyle>
              <a:lvl1pPr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 defTabSz="620713"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defTabSz="620713" eaLnBrk="0" fontAlgn="base" hangingPunct="0">
                <a:spcBef>
                  <a:spcPct val="0"/>
                </a:spcBef>
                <a:spcAft>
                  <a:spcPct val="0"/>
                </a:spcAft>
                <a:defRPr sz="17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/>
              <a:endParaRPr lang="en-US" sz="1600">
                <a:solidFill>
                  <a:schemeClr val="hlink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3230771" y="-666769"/>
            <a:ext cx="1857767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/>
            </a:pPr>
            <a:endParaRPr lang="fa-IR" sz="7200" b="1" dirty="0">
              <a:solidFill>
                <a:srgbClr val="7030A0"/>
              </a:solidFill>
              <a:cs typeface="B Titr" panose="00000700000000000000" pitchFamily="2" charset="-78"/>
            </a:endParaRPr>
          </a:p>
          <a:p>
            <a:pPr rtl="1">
              <a:defRPr/>
            </a:pPr>
            <a:r>
              <a:rPr lang="fa-IR" sz="7200" b="1" dirty="0" smtClean="0">
                <a:solidFill>
                  <a:srgbClr val="7030A0"/>
                </a:solidFill>
                <a:cs typeface="B Titr" panose="00000700000000000000" pitchFamily="2" charset="-78"/>
              </a:rPr>
              <a:t>اولین </a:t>
            </a:r>
            <a:r>
              <a:rPr lang="fa-IR" sz="7200" b="1" dirty="0">
                <a:solidFill>
                  <a:srgbClr val="7030A0"/>
                </a:solidFill>
                <a:cs typeface="B Titr" panose="00000700000000000000" pitchFamily="2" charset="-78"/>
              </a:rPr>
              <a:t>مسابقه پوستر نویسی </a:t>
            </a:r>
            <a:r>
              <a:rPr lang="fa-IR" sz="7200" b="1" dirty="0" smtClean="0">
                <a:solidFill>
                  <a:srgbClr val="7030A0"/>
                </a:solidFill>
                <a:cs typeface="B Titr" panose="00000700000000000000" pitchFamily="2" charset="-78"/>
              </a:rPr>
              <a:t>انجمن علمی آموزش ابتدایی</a:t>
            </a:r>
            <a:endParaRPr lang="fa-IR" sz="7200" b="1" dirty="0">
              <a:solidFill>
                <a:srgbClr val="7030A0"/>
              </a:solidFill>
              <a:cs typeface="B Titr" panose="00000700000000000000" pitchFamily="2" charset="-78"/>
            </a:endParaRPr>
          </a:p>
          <a:p>
            <a:pPr rtl="1">
              <a:defRPr/>
            </a:pPr>
            <a:r>
              <a:rPr lang="fa-IR" sz="7200" b="1" dirty="0">
                <a:solidFill>
                  <a:srgbClr val="7030A0"/>
                </a:solidFill>
                <a:cs typeface="B Titr" panose="00000700000000000000" pitchFamily="2" charset="-78"/>
              </a:rPr>
              <a:t> به مناسبت هفته پژوهش </a:t>
            </a:r>
          </a:p>
        </p:txBody>
      </p:sp>
      <p:pic>
        <p:nvPicPr>
          <p:cNvPr id="18" name="Picture 17" descr="پرونده:Farhangian Uni.png - ویکی‌پدیا، دانشنامهٔ آزاد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0778"/>
            <a:ext cx="2945313" cy="20183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9368" y="462418"/>
            <a:ext cx="1992439" cy="20616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1506</TotalTime>
  <Words>188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 Lotus</vt:lpstr>
      <vt:lpstr>B Nazanin</vt:lpstr>
      <vt:lpstr>B Titr</vt:lpstr>
      <vt:lpstr>Calibri</vt:lpstr>
      <vt:lpstr>Times</vt:lpstr>
      <vt:lpstr>Wingdings 2</vt:lpstr>
      <vt:lpstr>Office Theme</vt:lpstr>
      <vt:lpstr>PowerPoint Presentation</vt:lpstr>
    </vt:vector>
  </TitlesOfParts>
  <Company>MegaPrint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Windows User</cp:lastModifiedBy>
  <cp:revision>128</cp:revision>
  <dcterms:created xsi:type="dcterms:W3CDTF">2008-12-04T00:20:37Z</dcterms:created>
  <dcterms:modified xsi:type="dcterms:W3CDTF">2023-12-05T16:44:37Z</dcterms:modified>
</cp:coreProperties>
</file>