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2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5923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7116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11647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4700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86136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47627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729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7641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308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8469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510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023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2269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8526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2341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F2FA-2FBF-4C4F-AA2A-869688267F5C}" type="datetimeFigureOut">
              <a:rPr lang="fa-IR" smtClean="0"/>
              <a:t>1439/02/17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AE7B410-C9A0-4A04-AFA3-E4EA2658AA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909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54829"/>
            <a:ext cx="10156371" cy="3603171"/>
          </a:xfrm>
        </p:spPr>
        <p:txBody>
          <a:bodyPr>
            <a:normAutofit fontScale="90000"/>
          </a:bodyPr>
          <a:lstStyle/>
          <a:p>
            <a:pPr algn="ctr"/>
            <a:r>
              <a:rPr lang="fa-IR" sz="8000" dirty="0" smtClean="0">
                <a:cs typeface="B Jadid" panose="00000700000000000000" pitchFamily="2" charset="-78"/>
              </a:rPr>
              <a:t>آسفالت ریزی محوطه </a:t>
            </a:r>
            <a:br>
              <a:rPr lang="fa-IR" sz="8000" dirty="0" smtClean="0">
                <a:cs typeface="B Jadid" panose="00000700000000000000" pitchFamily="2" charset="-78"/>
              </a:rPr>
            </a:br>
            <a:r>
              <a:rPr lang="fa-IR" sz="8000" dirty="0" smtClean="0">
                <a:solidFill>
                  <a:srgbClr val="FF0000"/>
                </a:solidFill>
                <a:cs typeface="B Jadid" panose="00000700000000000000" pitchFamily="2" charset="-78"/>
              </a:rPr>
              <a:t>زیستی سراهای دانشجویی و مجموعه ورزشی</a:t>
            </a:r>
            <a:r>
              <a:rPr lang="fa-IR" dirty="0" smtClean="0">
                <a:cs typeface="B Jadid" panose="00000700000000000000" pitchFamily="2" charset="-78"/>
              </a:rPr>
              <a:t/>
            </a:r>
            <a:br>
              <a:rPr lang="fa-IR" dirty="0" smtClean="0">
                <a:cs typeface="B Jadid" panose="00000700000000000000" pitchFamily="2" charset="-78"/>
              </a:rPr>
            </a:br>
            <a:r>
              <a:rPr lang="fa-IR" dirty="0" smtClean="0">
                <a:cs typeface="B Jadid" panose="00000700000000000000" pitchFamily="2" charset="-78"/>
              </a:rPr>
              <a:t> </a:t>
            </a:r>
            <a:r>
              <a:rPr lang="fa-IR" sz="6700" dirty="0" smtClean="0">
                <a:solidFill>
                  <a:schemeClr val="tx1"/>
                </a:solidFill>
                <a:cs typeface="B Jadid" panose="00000700000000000000" pitchFamily="2" charset="-78"/>
              </a:rPr>
              <a:t>دانشگاه فرهنگیان خراسان شمالی</a:t>
            </a:r>
            <a:r>
              <a:rPr lang="fa-IR" dirty="0" smtClean="0">
                <a:cs typeface="B Jadid" panose="00000700000000000000" pitchFamily="2" charset="-78"/>
              </a:rPr>
              <a:t/>
            </a:r>
            <a:br>
              <a:rPr lang="fa-IR" dirty="0" smtClean="0">
                <a:cs typeface="B Jadid" panose="00000700000000000000" pitchFamily="2" charset="-78"/>
              </a:rPr>
            </a:br>
            <a:r>
              <a:rPr lang="fa-IR" dirty="0" smtClean="0">
                <a:cs typeface="B Jadid" panose="00000700000000000000" pitchFamily="2" charset="-78"/>
              </a:rPr>
              <a:t> </a:t>
            </a:r>
            <a:endParaRPr lang="fa-IR" sz="8900" dirty="0"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636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Jadid</vt:lpstr>
      <vt:lpstr>Century Gothic</vt:lpstr>
      <vt:lpstr>Tahoma</vt:lpstr>
      <vt:lpstr>Wingdings 3</vt:lpstr>
      <vt:lpstr>Wisp</vt:lpstr>
      <vt:lpstr>آسفالت ریزی محوطه  زیستی سراهای دانشجویی و مجموعه ورزشی  دانشگاه فرهنگیان خراسان شمالی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آسفالت ریزی محوطه  زیستی سراهای دانشجویی و مجموعه ورزشی  دانشگاه فرهنگیان خراسان شمالی</dc:title>
  <dc:creator>Administrator</dc:creator>
  <cp:lastModifiedBy>Administrator</cp:lastModifiedBy>
  <cp:revision>2</cp:revision>
  <dcterms:created xsi:type="dcterms:W3CDTF">2017-11-06T04:47:00Z</dcterms:created>
  <dcterms:modified xsi:type="dcterms:W3CDTF">2017-11-06T04:51:55Z</dcterms:modified>
</cp:coreProperties>
</file>